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80" r:id="rId3"/>
    <p:sldId id="282" r:id="rId4"/>
    <p:sldId id="258" r:id="rId5"/>
    <p:sldId id="281" r:id="rId6"/>
    <p:sldId id="257" r:id="rId7"/>
    <p:sldId id="259" r:id="rId8"/>
    <p:sldId id="261" r:id="rId9"/>
    <p:sldId id="260" r:id="rId10"/>
    <p:sldId id="262" r:id="rId11"/>
    <p:sldId id="263" r:id="rId12"/>
    <p:sldId id="264" r:id="rId13"/>
    <p:sldId id="265" r:id="rId14"/>
    <p:sldId id="266" r:id="rId15"/>
    <p:sldId id="268" r:id="rId16"/>
    <p:sldId id="267" r:id="rId17"/>
    <p:sldId id="269" r:id="rId18"/>
    <p:sldId id="270" r:id="rId19"/>
    <p:sldId id="271" r:id="rId20"/>
    <p:sldId id="272" r:id="rId21"/>
    <p:sldId id="274" r:id="rId22"/>
    <p:sldId id="273" r:id="rId23"/>
    <p:sldId id="277" r:id="rId24"/>
    <p:sldId id="278" r:id="rId25"/>
  </p:sldIdLst>
  <p:sldSz cx="9144000" cy="6858000" type="screen4x3"/>
  <p:notesSz cx="6858000" cy="9144000"/>
  <p:embeddedFontLst>
    <p:embeddedFont>
      <p:font typeface="Constantia" panose="02030602050306030303" pitchFamily="18" charset="0"/>
      <p:regular r:id="rId26"/>
      <p:bold r:id="rId27"/>
      <p:italic r:id="rId28"/>
      <p:boldItalic r:id="rId29"/>
    </p:embeddedFont>
    <p:embeddedFont>
      <p:font typeface="Abadi MT Condensed" panose="020B0506030101010103" pitchFamily="34" charset="0"/>
      <p:regular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3B3838"/>
    <a:srgbClr val="C55A11"/>
    <a:srgbClr val="7E7460"/>
    <a:srgbClr val="9085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060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2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46CC-E2D3-4345-B626-F4A11CD43CBF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07C3-B29B-4874-8BEB-AA1FBE01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0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46CC-E2D3-4345-B626-F4A11CD43CBF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07C3-B29B-4874-8BEB-AA1FBE01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2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46CC-E2D3-4345-B626-F4A11CD43CBF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07C3-B29B-4874-8BEB-AA1FBE01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3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46CC-E2D3-4345-B626-F4A11CD43CBF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07C3-B29B-4874-8BEB-AA1FBE01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8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46CC-E2D3-4345-B626-F4A11CD43CBF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07C3-B29B-4874-8BEB-AA1FBE01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6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46CC-E2D3-4345-B626-F4A11CD43CBF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07C3-B29B-4874-8BEB-AA1FBE01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46CC-E2D3-4345-B626-F4A11CD43CBF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07C3-B29B-4874-8BEB-AA1FBE01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46CC-E2D3-4345-B626-F4A11CD43CBF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07C3-B29B-4874-8BEB-AA1FBE01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2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46CC-E2D3-4345-B626-F4A11CD43CBF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07C3-B29B-4874-8BEB-AA1FBE01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2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46CC-E2D3-4345-B626-F4A11CD43CBF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07C3-B29B-4874-8BEB-AA1FBE01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9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46CC-E2D3-4345-B626-F4A11CD43CBF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07C3-B29B-4874-8BEB-AA1FBE01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6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A46CC-E2D3-4345-B626-F4A11CD43CBF}" type="datetimeFigureOut">
              <a:rPr lang="en-US" smtClean="0"/>
              <a:t>3/4/2017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307C3-B29B-4874-8BEB-AA1FBE01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4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18118" y="1975063"/>
            <a:ext cx="427445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3:10-18</a:t>
            </a:r>
          </a:p>
        </p:txBody>
      </p:sp>
    </p:spTree>
    <p:extLst>
      <p:ext uri="{BB962C8B-B14F-4D97-AF65-F5344CB8AC3E}">
        <p14:creationId xmlns:p14="http://schemas.microsoft.com/office/powerpoint/2010/main" val="162852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43" y="84183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Have passed ~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metabainō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–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change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;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foot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(sole of)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3:10-18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8457" y="1850578"/>
            <a:ext cx="797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Perfect tense ~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passed, never to have to pass again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2938" y="3482476"/>
            <a:ext cx="7509875" cy="32316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90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6" name="Straight Connector 5"/>
          <p:cNvCxnSpPr>
            <a:stCxn id="5" idx="0"/>
            <a:endCxn id="5" idx="2"/>
          </p:cNvCxnSpPr>
          <p:nvPr/>
        </p:nvCxnSpPr>
        <p:spPr>
          <a:xfrm>
            <a:off x="4307876" y="3482476"/>
            <a:ext cx="0" cy="323162"/>
          </a:xfrm>
          <a:prstGeom prst="line">
            <a:avLst/>
          </a:prstGeom>
          <a:ln w="1524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20692" y="2973165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Present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140" y="2973165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17474" y="2973165"/>
            <a:ext cx="1774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Future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849625" y="3251193"/>
            <a:ext cx="1385455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354825" y="3253251"/>
            <a:ext cx="1385455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400" y="3817819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Perfect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833892" y="3632447"/>
            <a:ext cx="3103488" cy="0"/>
          </a:xfrm>
          <a:prstGeom prst="straightConnector1">
            <a:avLst/>
          </a:prstGeom>
          <a:ln w="101600">
            <a:solidFill>
              <a:schemeClr val="bg1"/>
            </a:solidFill>
            <a:tailEnd type="triangle"/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727012" y="3518820"/>
            <a:ext cx="218900" cy="218900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8971" y="3817819"/>
            <a:ext cx="41692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have passed and continue to pass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207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7" grpId="0"/>
      <p:bldP spid="8" grpId="0"/>
      <p:bldP spid="9" grpId="0"/>
      <p:bldP spid="12" grpId="0"/>
      <p:bldP spid="14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3:10-18</a:t>
            </a:r>
          </a:p>
        </p:txBody>
      </p:sp>
    </p:spTree>
    <p:extLst>
      <p:ext uri="{BB962C8B-B14F-4D97-AF65-F5344CB8AC3E}">
        <p14:creationId xmlns:p14="http://schemas.microsoft.com/office/powerpoint/2010/main" val="334343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43" y="841830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C. H. Spurgeon ~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“I have heard it said, by those who would be thought philosophers, that in religion we must believe, but cannot know. I am not very clear about the distinction they draw between knowledge and faith, nor do I care to enquire; because I assert that, in matters relating to religion, we 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know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; in the things of God, we both believe and know.”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3:10-18</a:t>
            </a:r>
          </a:p>
        </p:txBody>
      </p:sp>
    </p:spTree>
    <p:extLst>
      <p:ext uri="{BB962C8B-B14F-4D97-AF65-F5344CB8AC3E}">
        <p14:creationId xmlns:p14="http://schemas.microsoft.com/office/powerpoint/2010/main" val="118437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3:10-18</a:t>
            </a:r>
          </a:p>
        </p:txBody>
      </p:sp>
    </p:spTree>
    <p:extLst>
      <p:ext uri="{BB962C8B-B14F-4D97-AF65-F5344CB8AC3E}">
        <p14:creationId xmlns:p14="http://schemas.microsoft.com/office/powerpoint/2010/main" val="161734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43" y="841830"/>
            <a:ext cx="822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Matt. 5:21-24 ~ 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21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 have heard that it was said to those of old, ‘You shall not murder, and whoever murders will be in danger of the judgment.’ 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22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But I say to you that whoever is angry with his brother without a cause shall be in danger of the judgment. And whoever says to his brother, "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Raca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!" shall be in danger of the council. But whoever says, ‘You fool!’ shall be in danger of hell fire.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23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Therefore if you bring your gift to the altar, and there remember that your brother has something against you,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3:10-18</a:t>
            </a:r>
          </a:p>
        </p:txBody>
      </p:sp>
    </p:spTree>
    <p:extLst>
      <p:ext uri="{BB962C8B-B14F-4D97-AF65-F5344CB8AC3E}">
        <p14:creationId xmlns:p14="http://schemas.microsoft.com/office/powerpoint/2010/main" val="18670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43" y="84183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Matt. 5:21-24 ~ 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24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leave your gift there before the altar, and go your way. First be reconciled to your brother, and then come and offer your gift.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3:10-18</a:t>
            </a:r>
          </a:p>
        </p:txBody>
      </p:sp>
    </p:spTree>
    <p:extLst>
      <p:ext uri="{BB962C8B-B14F-4D97-AF65-F5344CB8AC3E}">
        <p14:creationId xmlns:p14="http://schemas.microsoft.com/office/powerpoint/2010/main" val="417008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3:10-18</a:t>
            </a:r>
          </a:p>
        </p:txBody>
      </p:sp>
    </p:spTree>
    <p:extLst>
      <p:ext uri="{BB962C8B-B14F-4D97-AF65-F5344CB8AC3E}">
        <p14:creationId xmlns:p14="http://schemas.microsoft.com/office/powerpoint/2010/main" val="84253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3:10-18</a:t>
            </a:r>
          </a:p>
        </p:txBody>
      </p:sp>
      <p:sp>
        <p:nvSpPr>
          <p:cNvPr id="5" name="TextBox 4"/>
          <p:cNvSpPr txBox="1"/>
          <p:nvPr/>
        </p:nvSpPr>
        <p:spPr>
          <a:xfrm rot="325082">
            <a:off x="728086" y="1360362"/>
            <a:ext cx="2816965" cy="60016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Mitsuo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Fuchida</a:t>
            </a:r>
            <a:endParaRPr 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2" descr="http://ecx.images-amazon.com/images/I/51Xjzo3Ct1L._SL500_AA300_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2" r="17725"/>
          <a:stretch/>
        </p:blipFill>
        <p:spPr bwMode="auto">
          <a:xfrm rot="566810">
            <a:off x="3079159" y="1407491"/>
            <a:ext cx="2757262" cy="4302382"/>
          </a:xfrm>
          <a:prstGeom prst="rect">
            <a:avLst/>
          </a:prstGeom>
          <a:noFill/>
          <a:ln>
            <a:noFill/>
          </a:ln>
          <a:effectLst>
            <a:outerShdw blurRad="76200" dist="254000" dir="2700000" algn="tl" rotWithShape="0">
              <a:schemeClr val="bg1">
                <a:alpha val="30000"/>
              </a:scheme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upload.wikimedia.org/wikipedia/commons/thumb/7/7a/DeShazer.jpg/200px-DeShaz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2900">
            <a:off x="5783603" y="2159560"/>
            <a:ext cx="2704653" cy="3489004"/>
          </a:xfrm>
          <a:prstGeom prst="rect">
            <a:avLst/>
          </a:prstGeom>
          <a:noFill/>
          <a:ln>
            <a:noFill/>
          </a:ln>
          <a:effectLst>
            <a:outerShdw blurRad="127000" dist="317500" dir="8100000" algn="tr" rotWithShape="0">
              <a:schemeClr val="bg1"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1360000">
            <a:off x="5337690" y="1525151"/>
            <a:ext cx="3408528" cy="60016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Jake </a:t>
            </a:r>
            <a:r>
              <a:rPr lang="en-US" sz="3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DeShazer</a:t>
            </a:r>
            <a:endParaRPr 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9" name="Picture 6" descr="MitsuoFuchid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2"/>
          <a:stretch/>
        </p:blipFill>
        <p:spPr bwMode="auto">
          <a:xfrm rot="272448">
            <a:off x="658183" y="1996384"/>
            <a:ext cx="2551749" cy="3507319"/>
          </a:xfrm>
          <a:prstGeom prst="rect">
            <a:avLst/>
          </a:prstGeom>
          <a:noFill/>
          <a:ln>
            <a:noFill/>
          </a:ln>
          <a:effectLst>
            <a:outerShdw blurRad="76200" dist="317500" dir="2700000" algn="tl" rotWithShape="0">
              <a:schemeClr val="bg1">
                <a:alpha val="30000"/>
              </a:scheme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11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3:10-18</a:t>
            </a:r>
          </a:p>
        </p:txBody>
      </p:sp>
    </p:spTree>
    <p:extLst>
      <p:ext uri="{BB962C8B-B14F-4D97-AF65-F5344CB8AC3E}">
        <p14:creationId xmlns:p14="http://schemas.microsoft.com/office/powerpoint/2010/main" val="10548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8459" y="1357091"/>
            <a:ext cx="797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bios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manner of living, physical life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9943" y="84183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Life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~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3:10-18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8457" y="2373088"/>
            <a:ext cx="797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zōē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intrinsic life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</a:t>
            </a:r>
            <a:endParaRPr lang="en-US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8460" y="2888342"/>
            <a:ext cx="797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but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psuchē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soul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2686" y="3396341"/>
            <a:ext cx="8236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Rom. 5:8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But God demonstrates His own love toward us, in that while we were still sinners, Christ died for us.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171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" grpId="0"/>
      <p:bldP spid="2" grpId="1"/>
      <p:bldP spid="3" grpId="0"/>
      <p:bldP spid="3" grpId="1"/>
      <p:bldP spid="5" grpId="0"/>
      <p:bldP spid="5" grpId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3:10-18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3345" y="840512"/>
            <a:ext cx="8220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World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~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kosmos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– The system that sets itself up as independent from God</a:t>
            </a:r>
          </a:p>
        </p:txBody>
      </p:sp>
    </p:spTree>
    <p:extLst>
      <p:ext uri="{BB962C8B-B14F-4D97-AF65-F5344CB8AC3E}">
        <p14:creationId xmlns:p14="http://schemas.microsoft.com/office/powerpoint/2010/main" val="58989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3:10-18</a:t>
            </a:r>
          </a:p>
        </p:txBody>
      </p:sp>
    </p:spTree>
    <p:extLst>
      <p:ext uri="{BB962C8B-B14F-4D97-AF65-F5344CB8AC3E}">
        <p14:creationId xmlns:p14="http://schemas.microsoft.com/office/powerpoint/2010/main" val="117448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43" y="84183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Heart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~ KJV,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bowels</a:t>
            </a:r>
            <a:endParaRPr lang="en-US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3:10-18</a:t>
            </a:r>
          </a:p>
        </p:txBody>
      </p:sp>
    </p:spTree>
    <p:extLst>
      <p:ext uri="{BB962C8B-B14F-4D97-AF65-F5344CB8AC3E}">
        <p14:creationId xmlns:p14="http://schemas.microsoft.com/office/powerpoint/2010/main" val="148418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3:10-18</a:t>
            </a:r>
          </a:p>
        </p:txBody>
      </p:sp>
    </p:spTree>
    <p:extLst>
      <p:ext uri="{BB962C8B-B14F-4D97-AF65-F5344CB8AC3E}">
        <p14:creationId xmlns:p14="http://schemas.microsoft.com/office/powerpoint/2010/main" val="395520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43" y="84183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Horace Bushnell (1802-1876) –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“The more a man denies himself, the more shall he obtain from God.”</a:t>
            </a:r>
            <a:endParaRPr lang="en-US" sz="11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3:10-18</a:t>
            </a:r>
          </a:p>
        </p:txBody>
      </p:sp>
    </p:spTree>
    <p:extLst>
      <p:ext uri="{BB962C8B-B14F-4D97-AF65-F5344CB8AC3E}">
        <p14:creationId xmlns:p14="http://schemas.microsoft.com/office/powerpoint/2010/main" val="72438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3:10-18</a:t>
            </a:r>
          </a:p>
        </p:txBody>
      </p:sp>
    </p:spTree>
    <p:extLst>
      <p:ext uri="{BB962C8B-B14F-4D97-AF65-F5344CB8AC3E}">
        <p14:creationId xmlns:p14="http://schemas.microsoft.com/office/powerpoint/2010/main" val="261556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3:10-18</a:t>
            </a:r>
          </a:p>
        </p:txBody>
      </p:sp>
    </p:spTree>
    <p:extLst>
      <p:ext uri="{BB962C8B-B14F-4D97-AF65-F5344CB8AC3E}">
        <p14:creationId xmlns:p14="http://schemas.microsoft.com/office/powerpoint/2010/main" val="133832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43" y="2518228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John 8:44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 are of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your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father the devil, and the desires of your father you want to do. He was a murderer from the beginning, and does not stand in the truth, because there is no truth in him. When he speaks a lie, he speaks from his own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resources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for he is a liar and the father of it.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3:10-18</a:t>
            </a:r>
          </a:p>
        </p:txBody>
      </p:sp>
      <p:sp>
        <p:nvSpPr>
          <p:cNvPr id="6" name="Rectangle 5"/>
          <p:cNvSpPr/>
          <p:nvPr/>
        </p:nvSpPr>
        <p:spPr>
          <a:xfrm>
            <a:off x="552938" y="1341629"/>
            <a:ext cx="7509875" cy="32316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90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7" name="Straight Connector 6"/>
          <p:cNvCxnSpPr>
            <a:stCxn id="6" idx="0"/>
            <a:endCxn id="6" idx="2"/>
          </p:cNvCxnSpPr>
          <p:nvPr/>
        </p:nvCxnSpPr>
        <p:spPr>
          <a:xfrm>
            <a:off x="4307876" y="1341629"/>
            <a:ext cx="0" cy="323162"/>
          </a:xfrm>
          <a:prstGeom prst="line">
            <a:avLst/>
          </a:prstGeom>
          <a:ln w="1524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20692" y="832318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Present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140" y="832318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17474" y="832318"/>
            <a:ext cx="1774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Future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849625" y="1110346"/>
            <a:ext cx="1385455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354825" y="1112404"/>
            <a:ext cx="1385455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3400" y="1676972"/>
            <a:ext cx="2362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Present participle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380193" y="1491600"/>
            <a:ext cx="1447800" cy="0"/>
          </a:xfrm>
          <a:prstGeom prst="straightConnector1">
            <a:avLst/>
          </a:prstGeom>
          <a:ln w="101600">
            <a:solidFill>
              <a:schemeClr val="bg1"/>
            </a:solidFill>
            <a:tailEnd type="triangle"/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197562" y="1377973"/>
            <a:ext cx="218900" cy="218900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6400" y="1676974"/>
            <a:ext cx="4241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am (not) practicing and continue to (not) practice</a:t>
            </a:r>
            <a:endPara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986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/>
      <p:bldP spid="9" grpId="0"/>
      <p:bldP spid="10" grpId="0"/>
      <p:bldP spid="13" grpId="0"/>
      <p:bldP spid="13" grpId="1"/>
      <p:bldP spid="15" grpId="0" animBg="1"/>
      <p:bldP spid="16" grpId="0"/>
      <p:bldP spid="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3:10-18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3345" y="840512"/>
            <a:ext cx="8220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Gal. 5:22-23 ~ 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22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But the fruit of the Spirit is love, …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23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…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Against such there is no law.</a:t>
            </a:r>
          </a:p>
        </p:txBody>
      </p:sp>
    </p:spTree>
    <p:extLst>
      <p:ext uri="{BB962C8B-B14F-4D97-AF65-F5344CB8AC3E}">
        <p14:creationId xmlns:p14="http://schemas.microsoft.com/office/powerpoint/2010/main" val="264319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3:10-18</a:t>
            </a:r>
          </a:p>
        </p:txBody>
      </p:sp>
    </p:spTree>
    <p:extLst>
      <p:ext uri="{BB962C8B-B14F-4D97-AF65-F5344CB8AC3E}">
        <p14:creationId xmlns:p14="http://schemas.microsoft.com/office/powerpoint/2010/main" val="355495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he Last Supper 1498 - Leonardo Da Vinci - www.leonardoda-vinci.or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" t="4916"/>
          <a:stretch/>
        </p:blipFill>
        <p:spPr bwMode="auto">
          <a:xfrm>
            <a:off x="516347" y="937840"/>
            <a:ext cx="8118565" cy="4453187"/>
          </a:xfrm>
          <a:prstGeom prst="rect">
            <a:avLst/>
          </a:prstGeom>
          <a:noFill/>
          <a:effectLst>
            <a:outerShdw blurRad="127000" dist="317500" dir="5400000" algn="t" rotWithShape="0">
              <a:schemeClr val="bg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3:10-18</a:t>
            </a:r>
          </a:p>
        </p:txBody>
      </p:sp>
      <p:sp>
        <p:nvSpPr>
          <p:cNvPr id="6" name="Rectangle 5"/>
          <p:cNvSpPr/>
          <p:nvPr/>
        </p:nvSpPr>
        <p:spPr>
          <a:xfrm>
            <a:off x="500743" y="936171"/>
            <a:ext cx="8142514" cy="4492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/>
          <p:cNvSpPr/>
          <p:nvPr/>
        </p:nvSpPr>
        <p:spPr>
          <a:xfrm>
            <a:off x="501816" y="914400"/>
            <a:ext cx="8134184" cy="4499429"/>
          </a:xfrm>
          <a:custGeom>
            <a:avLst/>
            <a:gdLst>
              <a:gd name="connsiteX0" fmla="*/ 2776271 w 8157028"/>
              <a:gd name="connsiteY0" fmla="*/ 1898169 h 4448629"/>
              <a:gd name="connsiteX1" fmla="*/ 2625008 w 8157028"/>
              <a:gd name="connsiteY1" fmla="*/ 1944944 h 4448629"/>
              <a:gd name="connsiteX2" fmla="*/ 2560506 w 8157028"/>
              <a:gd name="connsiteY2" fmla="*/ 2017034 h 4448629"/>
              <a:gd name="connsiteX3" fmla="*/ 2571889 w 8157028"/>
              <a:gd name="connsiteY3" fmla="*/ 2138448 h 4448629"/>
              <a:gd name="connsiteX4" fmla="*/ 2583271 w 8157028"/>
              <a:gd name="connsiteY4" fmla="*/ 2297804 h 4448629"/>
              <a:gd name="connsiteX5" fmla="*/ 2552918 w 8157028"/>
              <a:gd name="connsiteY5" fmla="*/ 2483720 h 4448629"/>
              <a:gd name="connsiteX6" fmla="*/ 2632596 w 8157028"/>
              <a:gd name="connsiteY6" fmla="*/ 2552015 h 4448629"/>
              <a:gd name="connsiteX7" fmla="*/ 2746422 w 8157028"/>
              <a:gd name="connsiteY7" fmla="*/ 2620310 h 4448629"/>
              <a:gd name="connsiteX8" fmla="*/ 2829894 w 8157028"/>
              <a:gd name="connsiteY8" fmla="*/ 2783461 h 4448629"/>
              <a:gd name="connsiteX9" fmla="*/ 2943720 w 8157028"/>
              <a:gd name="connsiteY9" fmla="*/ 2980759 h 4448629"/>
              <a:gd name="connsiteX10" fmla="*/ 3087899 w 8157028"/>
              <a:gd name="connsiteY10" fmla="*/ 3128732 h 4448629"/>
              <a:gd name="connsiteX11" fmla="*/ 3277608 w 8157028"/>
              <a:gd name="connsiteY11" fmla="*/ 3117349 h 4448629"/>
              <a:gd name="connsiteX12" fmla="*/ 3444553 w 8157028"/>
              <a:gd name="connsiteY12" fmla="*/ 3090790 h 4448629"/>
              <a:gd name="connsiteX13" fmla="*/ 3573555 w 8157028"/>
              <a:gd name="connsiteY13" fmla="*/ 2988347 h 4448629"/>
              <a:gd name="connsiteX14" fmla="*/ 3603909 w 8157028"/>
              <a:gd name="connsiteY14" fmla="*/ 2828991 h 4448629"/>
              <a:gd name="connsiteX15" fmla="*/ 3531819 w 8157028"/>
              <a:gd name="connsiteY15" fmla="*/ 2692400 h 4448629"/>
              <a:gd name="connsiteX16" fmla="*/ 3463524 w 8157028"/>
              <a:gd name="connsiteY16" fmla="*/ 2517867 h 4448629"/>
              <a:gd name="connsiteX17" fmla="*/ 3334521 w 8157028"/>
              <a:gd name="connsiteY17" fmla="*/ 2309187 h 4448629"/>
              <a:gd name="connsiteX18" fmla="*/ 3190342 w 8157028"/>
              <a:gd name="connsiteY18" fmla="*/ 2146037 h 4448629"/>
              <a:gd name="connsiteX19" fmla="*/ 3068928 w 8157028"/>
              <a:gd name="connsiteY19" fmla="*/ 2024622 h 4448629"/>
              <a:gd name="connsiteX20" fmla="*/ 2833688 w 8157028"/>
              <a:gd name="connsiteY20" fmla="*/ 1899414 h 4448629"/>
              <a:gd name="connsiteX21" fmla="*/ 2776271 w 8157028"/>
              <a:gd name="connsiteY21" fmla="*/ 1898169 h 4448629"/>
              <a:gd name="connsiteX22" fmla="*/ 0 w 8157028"/>
              <a:gd name="connsiteY22" fmla="*/ 0 h 4448629"/>
              <a:gd name="connsiteX23" fmla="*/ 8157028 w 8157028"/>
              <a:gd name="connsiteY23" fmla="*/ 0 h 4448629"/>
              <a:gd name="connsiteX24" fmla="*/ 8157028 w 8157028"/>
              <a:gd name="connsiteY24" fmla="*/ 4448629 h 4448629"/>
              <a:gd name="connsiteX25" fmla="*/ 0 w 8157028"/>
              <a:gd name="connsiteY25" fmla="*/ 4448629 h 444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157028" h="4448629">
                <a:moveTo>
                  <a:pt x="2776271" y="1898169"/>
                </a:moveTo>
                <a:cubicBezTo>
                  <a:pt x="2717847" y="1904512"/>
                  <a:pt x="2659156" y="1930242"/>
                  <a:pt x="2625008" y="1944944"/>
                </a:cubicBezTo>
                <a:cubicBezTo>
                  <a:pt x="2579478" y="1964547"/>
                  <a:pt x="2566830" y="1980989"/>
                  <a:pt x="2560506" y="2017034"/>
                </a:cubicBezTo>
                <a:cubicBezTo>
                  <a:pt x="2554182" y="2053079"/>
                  <a:pt x="2568095" y="2091653"/>
                  <a:pt x="2571889" y="2138448"/>
                </a:cubicBezTo>
                <a:cubicBezTo>
                  <a:pt x="2575683" y="2185243"/>
                  <a:pt x="2586433" y="2240259"/>
                  <a:pt x="2583271" y="2297804"/>
                </a:cubicBezTo>
                <a:cubicBezTo>
                  <a:pt x="2580109" y="2355349"/>
                  <a:pt x="2544697" y="2441352"/>
                  <a:pt x="2552918" y="2483720"/>
                </a:cubicBezTo>
                <a:cubicBezTo>
                  <a:pt x="2561139" y="2526088"/>
                  <a:pt x="2600345" y="2529250"/>
                  <a:pt x="2632596" y="2552015"/>
                </a:cubicBezTo>
                <a:cubicBezTo>
                  <a:pt x="2664847" y="2574780"/>
                  <a:pt x="2713539" y="2581736"/>
                  <a:pt x="2746422" y="2620310"/>
                </a:cubicBezTo>
                <a:cubicBezTo>
                  <a:pt x="2779305" y="2658884"/>
                  <a:pt x="2797011" y="2723386"/>
                  <a:pt x="2829894" y="2783461"/>
                </a:cubicBezTo>
                <a:cubicBezTo>
                  <a:pt x="2862777" y="2843536"/>
                  <a:pt x="2900719" y="2923214"/>
                  <a:pt x="2943720" y="2980759"/>
                </a:cubicBezTo>
                <a:cubicBezTo>
                  <a:pt x="2986721" y="3038304"/>
                  <a:pt x="3032251" y="3105967"/>
                  <a:pt x="3087899" y="3128732"/>
                </a:cubicBezTo>
                <a:cubicBezTo>
                  <a:pt x="3143547" y="3151497"/>
                  <a:pt x="3218166" y="3123673"/>
                  <a:pt x="3277608" y="3117349"/>
                </a:cubicBezTo>
                <a:cubicBezTo>
                  <a:pt x="3337050" y="3111025"/>
                  <a:pt x="3395229" y="3112290"/>
                  <a:pt x="3444553" y="3090790"/>
                </a:cubicBezTo>
                <a:cubicBezTo>
                  <a:pt x="3493877" y="3069290"/>
                  <a:pt x="3546996" y="3031980"/>
                  <a:pt x="3573555" y="2988347"/>
                </a:cubicBezTo>
                <a:cubicBezTo>
                  <a:pt x="3600114" y="2944714"/>
                  <a:pt x="3610865" y="2878315"/>
                  <a:pt x="3603909" y="2828991"/>
                </a:cubicBezTo>
                <a:cubicBezTo>
                  <a:pt x="3596953" y="2779667"/>
                  <a:pt x="3555217" y="2744254"/>
                  <a:pt x="3531819" y="2692400"/>
                </a:cubicBezTo>
                <a:cubicBezTo>
                  <a:pt x="3508422" y="2640546"/>
                  <a:pt x="3496407" y="2581736"/>
                  <a:pt x="3463524" y="2517867"/>
                </a:cubicBezTo>
                <a:cubicBezTo>
                  <a:pt x="3430641" y="2453998"/>
                  <a:pt x="3380051" y="2371159"/>
                  <a:pt x="3334521" y="2309187"/>
                </a:cubicBezTo>
                <a:cubicBezTo>
                  <a:pt x="3288991" y="2247215"/>
                  <a:pt x="3234607" y="2193464"/>
                  <a:pt x="3190342" y="2146037"/>
                </a:cubicBezTo>
                <a:cubicBezTo>
                  <a:pt x="3146077" y="2098610"/>
                  <a:pt x="3128370" y="2065726"/>
                  <a:pt x="3068928" y="2024622"/>
                </a:cubicBezTo>
                <a:cubicBezTo>
                  <a:pt x="3009486" y="1983518"/>
                  <a:pt x="2907675" y="1912694"/>
                  <a:pt x="2833688" y="1899414"/>
                </a:cubicBezTo>
                <a:cubicBezTo>
                  <a:pt x="2815192" y="1896094"/>
                  <a:pt x="2795746" y="1896055"/>
                  <a:pt x="2776271" y="1898169"/>
                </a:cubicBezTo>
                <a:close/>
                <a:moveTo>
                  <a:pt x="0" y="0"/>
                </a:moveTo>
                <a:lnTo>
                  <a:pt x="8157028" y="0"/>
                </a:lnTo>
                <a:lnTo>
                  <a:pt x="8157028" y="4448629"/>
                </a:lnTo>
                <a:lnTo>
                  <a:pt x="0" y="4448629"/>
                </a:lnTo>
                <a:close/>
              </a:path>
            </a:pathLst>
          </a:custGeom>
          <a:solidFill>
            <a:srgbClr val="3B3838">
              <a:alpha val="69804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43" y="84183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Mark 3:17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James the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son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of Zebedee and John the brother of James, to whom He gave the name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Boanerges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that is, “Sons of Thunder”;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3:10-18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8457" y="2322291"/>
            <a:ext cx="7975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Luke 9:54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when His disciples James and John saw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this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they said, “Lord, do You want us to command fire to come down from heaven and consume them, just as Elijah did?”</a:t>
            </a:r>
          </a:p>
        </p:txBody>
      </p:sp>
    </p:spTree>
    <p:extLst>
      <p:ext uri="{BB962C8B-B14F-4D97-AF65-F5344CB8AC3E}">
        <p14:creationId xmlns:p14="http://schemas.microsoft.com/office/powerpoint/2010/main" val="99177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3:10-18</a:t>
            </a:r>
          </a:p>
        </p:txBody>
      </p:sp>
    </p:spTree>
    <p:extLst>
      <p:ext uri="{BB962C8B-B14F-4D97-AF65-F5344CB8AC3E}">
        <p14:creationId xmlns:p14="http://schemas.microsoft.com/office/powerpoint/2010/main" val="267716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1 John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_John">
      <a:majorFont>
        <a:latin typeface="Abadi MT Condensed"/>
        <a:ea typeface=""/>
        <a:cs typeface=""/>
      </a:majorFont>
      <a:minorFont>
        <a:latin typeface="Constanti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badi MT Condensed" panose="020B05060301010101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DA2D955A-1162-4868-BA7C-BA0DAF9E2C2D}" vid="{4CA64407-5F43-4094-BC39-079A56C264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 John</Template>
  <TotalTime>2190</TotalTime>
  <Words>556</Words>
  <Application>Microsoft Office PowerPoint</Application>
  <PresentationFormat>On-screen Show (4:3)</PresentationFormat>
  <Paragraphs>53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Constantia</vt:lpstr>
      <vt:lpstr>Arial</vt:lpstr>
      <vt:lpstr>Abadi MT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14</cp:revision>
  <dcterms:created xsi:type="dcterms:W3CDTF">2017-03-02T17:52:58Z</dcterms:created>
  <dcterms:modified xsi:type="dcterms:W3CDTF">2017-03-05T13:27:40Z</dcterms:modified>
</cp:coreProperties>
</file>